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58" r:id="rId5"/>
    <p:sldId id="259" r:id="rId6"/>
    <p:sldId id="260" r:id="rId7"/>
  </p:sldIdLst>
  <p:sldSz cx="12192000" cy="6858000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D8FAC60-E38F-DA3A-58E8-343F34D099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B2318FD1-1113-B991-352D-E21B0FAB26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Spustelėkite norėdami redaguoti šablono paantraštės stilių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3A238689-6652-D39D-C753-FDAA152D8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A34AC-CB71-4351-BD64-AAFEC560E1E9}" type="datetimeFigureOut">
              <a:rPr lang="lt-LT" smtClean="0"/>
              <a:t>2024-06-20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E66E5D56-82A8-CC50-A221-CBC86E5E0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A8A0C842-7987-3CA8-9343-284E9612C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0E363-F562-4C7D-A1F1-A56820DE269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022488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57E34773-2003-E39F-5F90-A7AFC81E2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Vertikalaus teksto vietos rezervavimo ženklas 2">
            <a:extLst>
              <a:ext uri="{FF2B5EF4-FFF2-40B4-BE49-F238E27FC236}">
                <a16:creationId xmlns:a16="http://schemas.microsoft.com/office/drawing/2014/main" id="{790B3979-A641-4D0F-67ED-9703146783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AD42B83E-1C4F-5283-DE8F-D93B0B97D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A34AC-CB71-4351-BD64-AAFEC560E1E9}" type="datetimeFigureOut">
              <a:rPr lang="lt-LT" smtClean="0"/>
              <a:t>2024-06-20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028F87B7-AFAA-27DF-AD5A-57C70762F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D8CA414B-F69F-98FB-03CE-5C800687A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0E363-F562-4C7D-A1F1-A56820DE269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14867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>
            <a:extLst>
              <a:ext uri="{FF2B5EF4-FFF2-40B4-BE49-F238E27FC236}">
                <a16:creationId xmlns:a16="http://schemas.microsoft.com/office/drawing/2014/main" id="{A3711236-2371-7A06-1FCC-BDC2FA7ACE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Vertikalaus teksto vietos rezervavimo ženklas 2">
            <a:extLst>
              <a:ext uri="{FF2B5EF4-FFF2-40B4-BE49-F238E27FC236}">
                <a16:creationId xmlns:a16="http://schemas.microsoft.com/office/drawing/2014/main" id="{9CE74930-C078-4BD8-2657-725CC5D52E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E0C5E2EB-3754-FCA5-FA1B-F047BEEA2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A34AC-CB71-4351-BD64-AAFEC560E1E9}" type="datetimeFigureOut">
              <a:rPr lang="lt-LT" smtClean="0"/>
              <a:t>2024-06-20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F6AC343A-40C6-35ED-C479-C8F4668A2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01206FBA-B503-5CDF-0359-6DA12358C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0E363-F562-4C7D-A1F1-A56820DE269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244804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0C21174D-5AF6-96D3-4D0C-1F37BE79E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EF2E3DC8-499C-99E0-F720-963BFE60A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F059C7DC-9BFE-01C8-764E-291B49265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A34AC-CB71-4351-BD64-AAFEC560E1E9}" type="datetimeFigureOut">
              <a:rPr lang="lt-LT" smtClean="0"/>
              <a:t>2024-06-20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27920AF6-1D6A-9076-5607-D393A37BB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CD4818E4-DF7A-A39D-3DFA-D2298B179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0E363-F562-4C7D-A1F1-A56820DE269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601183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0B6616D9-B672-2E23-B880-ACD7F9091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BECFAB5C-099A-A098-4E75-DC07D01746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2E17058A-3F49-ACFE-109E-E63692C51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A34AC-CB71-4351-BD64-AAFEC560E1E9}" type="datetimeFigureOut">
              <a:rPr lang="lt-LT" smtClean="0"/>
              <a:t>2024-06-20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F3EBA7C5-543C-AB3A-9133-659AF1952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D766E547-ED09-3F6C-9739-4A965FDFC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0E363-F562-4C7D-A1F1-A56820DE269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235101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849E3764-DC55-0955-B3F4-01C0B3593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D06C35D4-ED11-CF89-1BBF-B51AAE11E3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666091F5-1DCE-7D7F-5C60-B891AE0FD6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11123C44-C6C7-CDAB-D4A8-E035E6E94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A34AC-CB71-4351-BD64-AAFEC560E1E9}" type="datetimeFigureOut">
              <a:rPr lang="lt-LT" smtClean="0"/>
              <a:t>2024-06-20</a:t>
            </a:fld>
            <a:endParaRPr lang="lt-LT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A7722CDD-3A4C-92C4-A977-97465B785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154C37F3-B070-E48F-935A-9A2CD5A05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0E363-F562-4C7D-A1F1-A56820DE269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685994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D162A317-071F-FD69-BFAF-EA00A68D9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ECEA68B3-AD36-9A65-7AF2-A9A4A682CD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F85792D5-E975-FAAB-1AF1-E954173A9F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5" name="Teksto vietos rezervavimo ženklas 4">
            <a:extLst>
              <a:ext uri="{FF2B5EF4-FFF2-40B4-BE49-F238E27FC236}">
                <a16:creationId xmlns:a16="http://schemas.microsoft.com/office/drawing/2014/main" id="{EE55EC14-E23D-0F31-9B46-CFDD4B406F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6" name="Turinio vietos rezervavimo ženklas 5">
            <a:extLst>
              <a:ext uri="{FF2B5EF4-FFF2-40B4-BE49-F238E27FC236}">
                <a16:creationId xmlns:a16="http://schemas.microsoft.com/office/drawing/2014/main" id="{1117B373-C9DF-E514-622B-997F85098B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7" name="Datos vietos rezervavimo ženklas 6">
            <a:extLst>
              <a:ext uri="{FF2B5EF4-FFF2-40B4-BE49-F238E27FC236}">
                <a16:creationId xmlns:a16="http://schemas.microsoft.com/office/drawing/2014/main" id="{B4701383-9862-47A3-8F41-9CCDFEB50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A34AC-CB71-4351-BD64-AAFEC560E1E9}" type="datetimeFigureOut">
              <a:rPr lang="lt-LT" smtClean="0"/>
              <a:t>2024-06-20</a:t>
            </a:fld>
            <a:endParaRPr lang="lt-LT"/>
          </a:p>
        </p:txBody>
      </p:sp>
      <p:sp>
        <p:nvSpPr>
          <p:cNvPr id="8" name="Poraštės vietos rezervavimo ženklas 7">
            <a:extLst>
              <a:ext uri="{FF2B5EF4-FFF2-40B4-BE49-F238E27FC236}">
                <a16:creationId xmlns:a16="http://schemas.microsoft.com/office/drawing/2014/main" id="{B3560001-D4AA-F520-4734-6CDA922A1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kaidrės numerio vietos rezervavimo ženklas 8">
            <a:extLst>
              <a:ext uri="{FF2B5EF4-FFF2-40B4-BE49-F238E27FC236}">
                <a16:creationId xmlns:a16="http://schemas.microsoft.com/office/drawing/2014/main" id="{6FCDF736-4AE1-11BA-A3D3-DFF4C246F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0E363-F562-4C7D-A1F1-A56820DE269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42187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6020AA7-60CB-ACFB-EDAF-84DB274C1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Datos vietos rezervavimo ženklas 2">
            <a:extLst>
              <a:ext uri="{FF2B5EF4-FFF2-40B4-BE49-F238E27FC236}">
                <a16:creationId xmlns:a16="http://schemas.microsoft.com/office/drawing/2014/main" id="{33530916-D3D9-B8EF-135D-39F9166C7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A34AC-CB71-4351-BD64-AAFEC560E1E9}" type="datetimeFigureOut">
              <a:rPr lang="lt-LT" smtClean="0"/>
              <a:t>2024-06-20</a:t>
            </a:fld>
            <a:endParaRPr lang="lt-LT"/>
          </a:p>
        </p:txBody>
      </p:sp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2998BA80-9F4A-FD8D-4A4B-D8D35A794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793EFCE1-1E69-5647-8907-89A3BF5D5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0E363-F562-4C7D-A1F1-A56820DE269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98117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>
            <a:extLst>
              <a:ext uri="{FF2B5EF4-FFF2-40B4-BE49-F238E27FC236}">
                <a16:creationId xmlns:a16="http://schemas.microsoft.com/office/drawing/2014/main" id="{159500E6-B0B2-4362-2A59-692F7B69E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A34AC-CB71-4351-BD64-AAFEC560E1E9}" type="datetimeFigureOut">
              <a:rPr lang="lt-LT" smtClean="0"/>
              <a:t>2024-06-20</a:t>
            </a:fld>
            <a:endParaRPr lang="lt-LT"/>
          </a:p>
        </p:txBody>
      </p:sp>
      <p:sp>
        <p:nvSpPr>
          <p:cNvPr id="3" name="Poraštės vietos rezervavimo ženklas 2">
            <a:extLst>
              <a:ext uri="{FF2B5EF4-FFF2-40B4-BE49-F238E27FC236}">
                <a16:creationId xmlns:a16="http://schemas.microsoft.com/office/drawing/2014/main" id="{88B2F64D-C04F-317B-6957-C94346CC9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kaidrės numerio vietos rezervavimo ženklas 3">
            <a:extLst>
              <a:ext uri="{FF2B5EF4-FFF2-40B4-BE49-F238E27FC236}">
                <a16:creationId xmlns:a16="http://schemas.microsoft.com/office/drawing/2014/main" id="{E537BE7B-E546-46A6-0FFC-599B19BA2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0E363-F562-4C7D-A1F1-A56820DE269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662969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61DB6764-EB84-0CE5-A014-CD155AFE1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E2D98B09-E476-9E57-4005-2B53DC7574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C18923E4-1F59-BFF5-E549-61CA999036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5D211E3E-B97F-56BE-3F79-15F8259A3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A34AC-CB71-4351-BD64-AAFEC560E1E9}" type="datetimeFigureOut">
              <a:rPr lang="lt-LT" smtClean="0"/>
              <a:t>2024-06-20</a:t>
            </a:fld>
            <a:endParaRPr lang="lt-LT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5C8947CA-88DC-3A5C-109D-70A512908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548B4F9C-D3B2-420B-CE4D-3D75FEC59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0E363-F562-4C7D-A1F1-A56820DE269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279128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299D2F6C-9EF6-3A50-7286-AD01AA9E6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Paveikslėlio vietos rezervavimo ženklas 2">
            <a:extLst>
              <a:ext uri="{FF2B5EF4-FFF2-40B4-BE49-F238E27FC236}">
                <a16:creationId xmlns:a16="http://schemas.microsoft.com/office/drawing/2014/main" id="{1B3A85CE-A804-B67D-8290-4471957E25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DAF49E99-C128-3D38-1384-53C8962EC1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FA87C045-9391-1A81-1828-17F6D3C32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A34AC-CB71-4351-BD64-AAFEC560E1E9}" type="datetimeFigureOut">
              <a:rPr lang="lt-LT" smtClean="0"/>
              <a:t>2024-06-20</a:t>
            </a:fld>
            <a:endParaRPr lang="lt-LT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4DB88311-597D-CDB3-8218-04B1332B9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237B6376-63E4-517A-813B-81847E1D5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0E363-F562-4C7D-A1F1-A56820DE269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551388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>
            <a:extLst>
              <a:ext uri="{FF2B5EF4-FFF2-40B4-BE49-F238E27FC236}">
                <a16:creationId xmlns:a16="http://schemas.microsoft.com/office/drawing/2014/main" id="{1E09FA96-F069-7B0D-143D-D7E9072DA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51294720-591D-508C-D214-8CF463F70D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13A84332-8647-2D11-9759-718AAD2C8E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00A34AC-CB71-4351-BD64-AAFEC560E1E9}" type="datetimeFigureOut">
              <a:rPr lang="lt-LT" smtClean="0"/>
              <a:t>2024-06-20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EF95E55B-89AA-942B-AD80-AE9A49DBB5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D2F55C57-C654-CB0C-1B67-5905DAC876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970E363-F562-4C7D-A1F1-A56820DE269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747147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vadinimas 3">
            <a:extLst>
              <a:ext uri="{FF2B5EF4-FFF2-40B4-BE49-F238E27FC236}">
                <a16:creationId xmlns:a16="http://schemas.microsoft.com/office/drawing/2014/main" id="{9181892C-0B07-7656-5C14-73B123D2C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lt-LT" sz="5400" dirty="0"/>
              <a:t>„</a:t>
            </a:r>
            <a:r>
              <a:rPr lang="lt-LT" sz="5400" dirty="0" err="1"/>
              <a:t>Vėlukas</a:t>
            </a:r>
            <a:r>
              <a:rPr lang="lt-LT" sz="5400" dirty="0"/>
              <a:t>“</a:t>
            </a:r>
          </a:p>
        </p:txBody>
      </p:sp>
      <p:sp>
        <p:nvSpPr>
          <p:cNvPr id="1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E3C4D8F-1D74-102D-91C5-0DC6037D3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lt-LT" sz="2200" dirty="0"/>
              <a:t>Istorijos būrelio</a:t>
            </a:r>
          </a:p>
          <a:p>
            <a:pPr marL="0" indent="0">
              <a:buNone/>
            </a:pPr>
            <a:r>
              <a:rPr lang="lt-LT" sz="2200" dirty="0"/>
              <a:t>2023-2024 </a:t>
            </a:r>
            <a:r>
              <a:rPr lang="lt-LT" sz="2200" dirty="0" err="1"/>
              <a:t>m.m</a:t>
            </a:r>
            <a:r>
              <a:rPr lang="lt-LT" sz="2200" dirty="0"/>
              <a:t>. </a:t>
            </a:r>
          </a:p>
          <a:p>
            <a:pPr marL="0" indent="0">
              <a:buNone/>
            </a:pPr>
            <a:r>
              <a:rPr lang="lt-LT" sz="2200" b="1" dirty="0"/>
              <a:t>veiklos ataskaita</a:t>
            </a:r>
          </a:p>
          <a:p>
            <a:pPr marL="0" indent="0">
              <a:buNone/>
            </a:pPr>
            <a:endParaRPr lang="lt-LT" sz="2200" dirty="0"/>
          </a:p>
          <a:p>
            <a:pPr marL="0" indent="0">
              <a:buNone/>
            </a:pPr>
            <a:endParaRPr lang="lt-LT" sz="2200" dirty="0"/>
          </a:p>
          <a:p>
            <a:pPr marL="0" indent="0" algn="r">
              <a:buNone/>
            </a:pPr>
            <a:r>
              <a:rPr lang="lt-LT" sz="2200" i="1" dirty="0"/>
              <a:t>Istorijos mokytoja metodininkė</a:t>
            </a:r>
          </a:p>
          <a:p>
            <a:pPr marL="0" indent="0" algn="r">
              <a:buNone/>
            </a:pPr>
            <a:r>
              <a:rPr lang="lt-LT" sz="2200" i="1" dirty="0"/>
              <a:t>Vilma </a:t>
            </a:r>
            <a:r>
              <a:rPr lang="lt-LT" sz="2200" i="1" dirty="0" err="1"/>
              <a:t>Maksevičienė</a:t>
            </a:r>
            <a:endParaRPr lang="lt-LT" sz="2200" i="1" dirty="0"/>
          </a:p>
          <a:p>
            <a:pPr marL="0" indent="0">
              <a:buNone/>
            </a:pPr>
            <a:endParaRPr lang="lt-LT" sz="2200" i="1" dirty="0"/>
          </a:p>
          <a:p>
            <a:pPr marL="0" indent="0">
              <a:buNone/>
            </a:pPr>
            <a:endParaRPr lang="lt-LT" sz="2200" i="1" dirty="0"/>
          </a:p>
          <a:p>
            <a:pPr marL="0" indent="0">
              <a:buNone/>
            </a:pPr>
            <a:endParaRPr lang="lt-LT" sz="2200" dirty="0"/>
          </a:p>
          <a:p>
            <a:pPr marL="0" indent="0" algn="ctr">
              <a:buNone/>
            </a:pPr>
            <a:r>
              <a:rPr lang="lt-LT" sz="1200" dirty="0"/>
              <a:t>2024</a:t>
            </a:r>
          </a:p>
          <a:p>
            <a:pPr marL="0" indent="0" algn="ctr">
              <a:buNone/>
            </a:pPr>
            <a:r>
              <a:rPr lang="lt-LT" sz="1200" dirty="0"/>
              <a:t>Neringa</a:t>
            </a:r>
            <a:endParaRPr lang="en-US" sz="1200" dirty="0"/>
          </a:p>
        </p:txBody>
      </p:sp>
      <p:pic>
        <p:nvPicPr>
          <p:cNvPr id="7" name="Turinio vietos rezervavimo ženklas 6" descr="Paveikslėlis, kuriame yra Kūrybinė veikla, siuvinėjimas, rašas, dygsniai&#10;&#10;Automatiškai sugeneruotas aprašymas">
            <a:extLst>
              <a:ext uri="{FF2B5EF4-FFF2-40B4-BE49-F238E27FC236}">
                <a16:creationId xmlns:a16="http://schemas.microsoft.com/office/drawing/2014/main" id="{D6073DE5-4A8A-7D28-2869-A7E38FC038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0" r="19900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89443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AF93E506-2B1D-836D-D578-2B71B3662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Aktualumas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07B3C55B-F04C-EDBC-D900-3F357DDC79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lt-LT" dirty="0"/>
              <a:t>	Neformalaus ugdymo būrelis „</a:t>
            </a:r>
            <a:r>
              <a:rPr lang="lt-LT" dirty="0" err="1"/>
              <a:t>Vėlukas</a:t>
            </a:r>
            <a:r>
              <a:rPr lang="lt-LT" dirty="0"/>
              <a:t>“ buvo įkurtas mokinių iniciatyva, galbūt todėl čia vykdomos veiklos nariams buvo įdomios, aktualios, naudingos. Būrelio nariai patobulino visas kompetencijas, akcentuojamas atnaujintoje istorijos bendrojoje programoje. </a:t>
            </a:r>
          </a:p>
          <a:p>
            <a:pPr marL="0" indent="0">
              <a:buNone/>
            </a:pPr>
            <a:r>
              <a:rPr lang="lt-LT" dirty="0"/>
              <a:t>	Mokiniai ne tik rinkosi temas, kurias nori pažinti labiau, jas tyrinėjo pagal sau labiausiai tinkamus pažinimo būdus, jas pristatydavo susitikimų metu, bet ir entuziastingi jungdavosi į mano siūlomas veiklas.  </a:t>
            </a:r>
          </a:p>
          <a:p>
            <a:pPr marL="0" indent="0">
              <a:buNone/>
            </a:pPr>
            <a:r>
              <a:rPr lang="lt-LT" dirty="0"/>
              <a:t>	Vaikai nori šio būrelio veiklas tęsti ir 2024-2025 </a:t>
            </a:r>
            <a:r>
              <a:rPr lang="lt-LT" dirty="0" err="1"/>
              <a:t>m.m</a:t>
            </a:r>
            <a:r>
              <a:rPr lang="lt-LT" dirty="0"/>
              <a:t>. Turime numatę </a:t>
            </a:r>
            <a:r>
              <a:rPr lang="lt-LT"/>
              <a:t>įvairių veiklų, kurias </a:t>
            </a:r>
            <a:r>
              <a:rPr lang="lt-LT" dirty="0"/>
              <a:t>planuojame įgyvendinti naujais mokslo metais.</a:t>
            </a:r>
          </a:p>
        </p:txBody>
      </p:sp>
    </p:spTree>
    <p:extLst>
      <p:ext uri="{BB962C8B-B14F-4D97-AF65-F5344CB8AC3E}">
        <p14:creationId xmlns:p14="http://schemas.microsoft.com/office/powerpoint/2010/main" val="18970053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71A784BF-09DB-448D-99FC-B49DFC6605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917859B3-4C91-478D-929D-BB6433F90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Pavadinimas 8">
            <a:extLst>
              <a:ext uri="{FF2B5EF4-FFF2-40B4-BE49-F238E27FC236}">
                <a16:creationId xmlns:a16="http://schemas.microsoft.com/office/drawing/2014/main" id="{7989EF71-B012-21F0-9F38-83B42F0F3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35052"/>
            <a:ext cx="3093720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Edukacinis žaidimas „Tiksintis smėlio laikrodis“</a:t>
            </a:r>
          </a:p>
        </p:txBody>
      </p:sp>
      <p:pic>
        <p:nvPicPr>
          <p:cNvPr id="8" name="Turinio vietos rezervavimo ženklas 7" descr="Paveikslėlis, kuriame yra apranga, vyras, asmuo, koncertas&#10;&#10;Automatiškai sugeneruotas aprašymas">
            <a:extLst>
              <a:ext uri="{FF2B5EF4-FFF2-40B4-BE49-F238E27FC236}">
                <a16:creationId xmlns:a16="http://schemas.microsoft.com/office/drawing/2014/main" id="{90B62F9C-ECB7-3BFD-A413-9DFEEE3E16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" r="21861" b="-3"/>
          <a:stretch/>
        </p:blipFill>
        <p:spPr>
          <a:xfrm rot="5400000">
            <a:off x="-36576" y="36570"/>
            <a:ext cx="4005072" cy="3931920"/>
          </a:xfrm>
          <a:prstGeom prst="rect">
            <a:avLst/>
          </a:prstGeom>
        </p:spPr>
      </p:pic>
      <p:pic>
        <p:nvPicPr>
          <p:cNvPr id="14" name="Paveikslėlis 13" descr="Paveikslėlis, kuriame yra tekstas, ekrano kopija, diagrama, Stačiakampis&#10;&#10;Automatiškai sugeneruotas aprašymas">
            <a:extLst>
              <a:ext uri="{FF2B5EF4-FFF2-40B4-BE49-F238E27FC236}">
                <a16:creationId xmlns:a16="http://schemas.microsoft.com/office/drawing/2014/main" id="{797F5513-C8E8-A190-CB28-661FB0A59B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197"/>
          <a:stretch/>
        </p:blipFill>
        <p:spPr>
          <a:xfrm>
            <a:off x="4130040" y="6"/>
            <a:ext cx="3931920" cy="4005071"/>
          </a:xfrm>
          <a:prstGeom prst="rect">
            <a:avLst/>
          </a:prstGeom>
        </p:spPr>
      </p:pic>
      <p:pic>
        <p:nvPicPr>
          <p:cNvPr id="12" name="Turinio vietos rezervavimo ženklas 11" descr="Paveikslėlis, kuriame yra tekstas, biuro reikmenys, rankraštis, raštinės reikmenys&#10;&#10;Automatiškai sugeneruotas aprašymas">
            <a:extLst>
              <a:ext uri="{FF2B5EF4-FFF2-40B4-BE49-F238E27FC236}">
                <a16:creationId xmlns:a16="http://schemas.microsoft.com/office/drawing/2014/main" id="{B1844289-7321-974B-6959-42B57DC8435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" r="23464" b="-3"/>
          <a:stretch/>
        </p:blipFill>
        <p:spPr>
          <a:xfrm rot="5400000">
            <a:off x="8223504" y="36575"/>
            <a:ext cx="4005072" cy="393192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6283FBD2-A663-469F-855C-06D86E3C1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A1279FC-7441-4E55-B082-2774E6316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398520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2D9B0FAD-E98A-6392-5FA4-647834261A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80266" y="4435052"/>
            <a:ext cx="7104188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1800" dirty="0" err="1"/>
              <a:t>Mokyklos</a:t>
            </a:r>
            <a:r>
              <a:rPr lang="en-US" sz="1800" dirty="0"/>
              <a:t> </a:t>
            </a:r>
            <a:r>
              <a:rPr lang="en-US" sz="1800" dirty="0" err="1"/>
              <a:t>mokiniai</a:t>
            </a:r>
            <a:r>
              <a:rPr lang="en-US" sz="1800" dirty="0"/>
              <a:t> </a:t>
            </a:r>
            <a:r>
              <a:rPr lang="en-US" sz="1800" dirty="0" err="1"/>
              <a:t>netradicinio</a:t>
            </a:r>
            <a:r>
              <a:rPr lang="en-US" sz="1800" dirty="0"/>
              <a:t> </a:t>
            </a:r>
            <a:r>
              <a:rPr lang="en-US" sz="1800" dirty="0" err="1"/>
              <a:t>ugdymo</a:t>
            </a:r>
            <a:r>
              <a:rPr lang="en-US" sz="1800" dirty="0"/>
              <a:t> </a:t>
            </a:r>
            <a:r>
              <a:rPr lang="en-US" sz="1800" dirty="0" err="1"/>
              <a:t>dienoje</a:t>
            </a:r>
            <a:r>
              <a:rPr lang="en-US" sz="1800" dirty="0"/>
              <a:t> „</a:t>
            </a:r>
            <a:r>
              <a:rPr lang="en-US" sz="1800" dirty="0" err="1"/>
              <a:t>Magiški</a:t>
            </a:r>
            <a:r>
              <a:rPr lang="en-US" sz="1800" dirty="0"/>
              <a:t> </a:t>
            </a:r>
            <a:r>
              <a:rPr lang="en-US" sz="1800" dirty="0" err="1"/>
              <a:t>šv</a:t>
            </a:r>
            <a:r>
              <a:rPr lang="en-US" sz="1800" dirty="0"/>
              <a:t>. </a:t>
            </a:r>
            <a:r>
              <a:rPr lang="en-US" sz="1800" dirty="0" err="1"/>
              <a:t>Velykų</a:t>
            </a:r>
            <a:r>
              <a:rPr lang="en-US" sz="1800" dirty="0"/>
              <a:t> </a:t>
            </a:r>
            <a:r>
              <a:rPr lang="en-US" sz="1800" dirty="0" err="1"/>
              <a:t>raštai</a:t>
            </a:r>
            <a:r>
              <a:rPr lang="en-US" sz="1800" dirty="0"/>
              <a:t>“, </a:t>
            </a:r>
            <a:r>
              <a:rPr lang="en-US" sz="1800" dirty="0" err="1"/>
              <a:t>noriai</a:t>
            </a:r>
            <a:r>
              <a:rPr lang="en-US" sz="1800" dirty="0"/>
              <a:t> </a:t>
            </a:r>
            <a:r>
              <a:rPr lang="en-US" sz="1800" dirty="0" err="1"/>
              <a:t>išmėgino</a:t>
            </a:r>
            <a:r>
              <a:rPr lang="en-US" sz="1800" dirty="0"/>
              <a:t> </a:t>
            </a:r>
            <a:r>
              <a:rPr lang="en-US" sz="1800" dirty="0" err="1"/>
              <a:t>būrelio</a:t>
            </a:r>
            <a:r>
              <a:rPr lang="en-US" sz="1800" dirty="0"/>
              <a:t> </a:t>
            </a:r>
            <a:r>
              <a:rPr lang="en-US" sz="1800" dirty="0" err="1"/>
              <a:t>sukurtą</a:t>
            </a:r>
            <a:r>
              <a:rPr lang="en-US" sz="1800" dirty="0"/>
              <a:t> </a:t>
            </a:r>
            <a:r>
              <a:rPr lang="en-US" sz="1800" dirty="0" err="1"/>
              <a:t>edukacinį</a:t>
            </a:r>
            <a:r>
              <a:rPr lang="en-US" sz="1800" dirty="0"/>
              <a:t> </a:t>
            </a:r>
            <a:r>
              <a:rPr lang="en-US" sz="1800" dirty="0" err="1"/>
              <a:t>žaidimą</a:t>
            </a:r>
            <a:r>
              <a:rPr lang="en-US" sz="1800" dirty="0"/>
              <a:t> „</a:t>
            </a:r>
            <a:r>
              <a:rPr lang="en-US" sz="1800" dirty="0" err="1"/>
              <a:t>Tiksintis</a:t>
            </a:r>
            <a:r>
              <a:rPr lang="en-US" sz="1800" dirty="0"/>
              <a:t> </a:t>
            </a:r>
            <a:r>
              <a:rPr lang="en-US" sz="1800" dirty="0" err="1"/>
              <a:t>smėlio</a:t>
            </a:r>
            <a:r>
              <a:rPr lang="en-US" sz="1800" dirty="0"/>
              <a:t> </a:t>
            </a:r>
            <a:r>
              <a:rPr lang="en-US" sz="1800" dirty="0" err="1"/>
              <a:t>laikrodis</a:t>
            </a:r>
            <a:r>
              <a:rPr lang="en-US" sz="1800" dirty="0"/>
              <a:t>“, </a:t>
            </a:r>
            <a:r>
              <a:rPr lang="en-US" sz="1800" dirty="0" err="1"/>
              <a:t>kuris</a:t>
            </a:r>
            <a:r>
              <a:rPr lang="en-US" sz="1800" dirty="0"/>
              <a:t> </a:t>
            </a:r>
            <a:r>
              <a:rPr lang="en-US" sz="1800" dirty="0" err="1"/>
              <a:t>paremtas</a:t>
            </a:r>
            <a:r>
              <a:rPr lang="en-US" sz="1800" dirty="0"/>
              <a:t> </a:t>
            </a:r>
            <a:r>
              <a:rPr lang="en-US" sz="1800" dirty="0" err="1"/>
              <a:t>tikrais</a:t>
            </a:r>
            <a:r>
              <a:rPr lang="en-US" sz="1800" dirty="0"/>
              <a:t> XVIII a. </a:t>
            </a:r>
            <a:r>
              <a:rPr lang="en-US" sz="1800" dirty="0" err="1"/>
              <a:t>šio</a:t>
            </a:r>
            <a:r>
              <a:rPr lang="en-US" sz="1800" dirty="0"/>
              <a:t> </a:t>
            </a:r>
            <a:r>
              <a:rPr lang="en-US" sz="1800" dirty="0" err="1"/>
              <a:t>krašto</a:t>
            </a:r>
            <a:r>
              <a:rPr lang="en-US" sz="1800" dirty="0"/>
              <a:t> </a:t>
            </a:r>
            <a:r>
              <a:rPr lang="en-US" sz="1800" dirty="0" err="1"/>
              <a:t>įvykiais</a:t>
            </a:r>
            <a:r>
              <a:rPr lang="lt-LT" sz="1800" dirty="0"/>
              <a:t>. Ši veikla buvo daugiausiai tą dieną įtraukusi ir sudominusi Neringos gimnazijos mokinių.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753468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D1A5975A-DFC7-4976-4306-2081861CC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5157" y="741391"/>
            <a:ext cx="5933181" cy="161620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/>
              <a:t>Respublikinė kurortinių miestų mokinių konferencija „Istorija kurorte“,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EA83DF-35A8-9CC8-3C8E-C3F32BECC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686300" cy="6858000"/>
          </a:xfrm>
          <a:prstGeom prst="rect">
            <a:avLst/>
          </a:prstGeom>
          <a:solidFill>
            <a:schemeClr val="bg1">
              <a:lumMod val="95000"/>
              <a:alpha val="88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6A29D64-B4CD-CEFF-8174-BCDB2EA45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123362" cy="6858000"/>
            <a:chOff x="12068638" y="0"/>
            <a:chExt cx="123362" cy="685800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5271C26-E797-25E4-4A2D-5AA7A104DB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E4BD6EF-3C9D-3DEF-A540-84C50BAA5D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27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Turinio vietos rezervavimo ženklas 5" descr="Paveikslėlis, kuriame yra augalas, lauko, žemė, žmonės&#10;&#10;Automatiškai sugeneruotas aprašymas">
            <a:extLst>
              <a:ext uri="{FF2B5EF4-FFF2-40B4-BE49-F238E27FC236}">
                <a16:creationId xmlns:a16="http://schemas.microsoft.com/office/drawing/2014/main" id="{BF8DB604-E348-68FD-1113-8D40286982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39" r="-1" b="-1"/>
          <a:stretch/>
        </p:blipFill>
        <p:spPr>
          <a:xfrm rot="10800000">
            <a:off x="1169869" y="876300"/>
            <a:ext cx="2395091" cy="1558506"/>
          </a:xfrm>
          <a:prstGeom prst="rect">
            <a:avLst/>
          </a:prstGeom>
        </p:spPr>
      </p:pic>
      <p:pic>
        <p:nvPicPr>
          <p:cNvPr id="8" name="Turinio vietos rezervavimo ženklas 7" descr="Paveikslėlis, kuriame yra apranga, asmuo, moteris, vyras&#10;&#10;Automatiškai sugeneruotas aprašymas">
            <a:extLst>
              <a:ext uri="{FF2B5EF4-FFF2-40B4-BE49-F238E27FC236}">
                <a16:creationId xmlns:a16="http://schemas.microsoft.com/office/drawing/2014/main" id="{43601A52-0D03-42CD-2B35-14795B24429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19"/>
          <a:stretch/>
        </p:blipFill>
        <p:spPr>
          <a:xfrm>
            <a:off x="1152797" y="2632164"/>
            <a:ext cx="2429238" cy="1582910"/>
          </a:xfrm>
          <a:prstGeom prst="rect">
            <a:avLst/>
          </a:prstGeom>
        </p:spPr>
      </p:pic>
      <p:pic>
        <p:nvPicPr>
          <p:cNvPr id="10" name="Paveikslėlis 9" descr="Paveikslėlis, kuriame yra lauko, apranga, dangus, avalynė&#10;&#10;Automatiškai sugeneruotas aprašymas">
            <a:extLst>
              <a:ext uri="{FF2B5EF4-FFF2-40B4-BE49-F238E27FC236}">
                <a16:creationId xmlns:a16="http://schemas.microsoft.com/office/drawing/2014/main" id="{4703F414-9E65-8227-8A89-D3BCFC8F82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052" y="4421446"/>
            <a:ext cx="2124725" cy="1593544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6D6152C-27F0-4492-B24E-28B5E8D968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75156" y="2533476"/>
            <a:ext cx="5933182" cy="34478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600" dirty="0"/>
              <a:t>2024-06-06 d. </a:t>
            </a:r>
            <a:r>
              <a:rPr lang="en-US" sz="1600" dirty="0" err="1"/>
              <a:t>konferencijoje</a:t>
            </a:r>
            <a:r>
              <a:rPr lang="en-US" sz="1600" dirty="0"/>
              <a:t>, tarp 11 </a:t>
            </a:r>
            <a:r>
              <a:rPr lang="en-US" sz="1600" dirty="0" err="1"/>
              <a:t>pranešimų</a:t>
            </a:r>
            <a:r>
              <a:rPr lang="en-US" sz="1600" dirty="0"/>
              <a:t> </a:t>
            </a:r>
            <a:r>
              <a:rPr lang="en-US" sz="1600" dirty="0" err="1"/>
              <a:t>iš</a:t>
            </a:r>
            <a:r>
              <a:rPr lang="en-US" sz="1600" dirty="0"/>
              <a:t> 8 </a:t>
            </a:r>
            <a:r>
              <a:rPr lang="en-US" sz="1600" dirty="0" err="1"/>
              <a:t>skirtingų</a:t>
            </a:r>
            <a:r>
              <a:rPr lang="en-US" sz="1600" dirty="0"/>
              <a:t> </a:t>
            </a:r>
            <a:r>
              <a:rPr lang="en-US" sz="1600" dirty="0" err="1"/>
              <a:t>Lietuvos</a:t>
            </a:r>
            <a:r>
              <a:rPr lang="en-US" sz="1600" dirty="0"/>
              <a:t> </a:t>
            </a:r>
            <a:r>
              <a:rPr lang="en-US" sz="1600" dirty="0" err="1"/>
              <a:t>mokyklų</a:t>
            </a:r>
            <a:r>
              <a:rPr lang="en-US" sz="1600" dirty="0"/>
              <a:t>, </a:t>
            </a:r>
            <a:r>
              <a:rPr lang="en-US" sz="1600" dirty="0" err="1"/>
              <a:t>būrelio</a:t>
            </a:r>
            <a:r>
              <a:rPr lang="en-US" sz="1600" dirty="0"/>
              <a:t> </a:t>
            </a:r>
            <a:r>
              <a:rPr lang="en-US" sz="1600" dirty="0" err="1"/>
              <a:t>narės</a:t>
            </a:r>
            <a:r>
              <a:rPr lang="en-US" sz="1600" dirty="0"/>
              <a:t> </a:t>
            </a:r>
            <a:r>
              <a:rPr lang="en-US" sz="1600" dirty="0" err="1"/>
              <a:t>Aistės</a:t>
            </a:r>
            <a:r>
              <a:rPr lang="en-US" sz="1600" dirty="0"/>
              <a:t> </a:t>
            </a:r>
            <a:r>
              <a:rPr lang="en-US" sz="1600" dirty="0" err="1"/>
              <a:t>Keršytės</a:t>
            </a:r>
            <a:r>
              <a:rPr lang="en-US" sz="1600" dirty="0"/>
              <a:t> </a:t>
            </a:r>
            <a:r>
              <a:rPr lang="en-US" sz="1600" dirty="0" err="1"/>
              <a:t>pranešimas</a:t>
            </a:r>
            <a:r>
              <a:rPr lang="en-US" sz="1600" dirty="0"/>
              <a:t> </a:t>
            </a:r>
            <a:r>
              <a:rPr lang="en-US" sz="1600" dirty="0" err="1"/>
              <a:t>apie</a:t>
            </a:r>
            <a:r>
              <a:rPr lang="en-US" sz="1600" dirty="0"/>
              <a:t> </a:t>
            </a:r>
            <a:r>
              <a:rPr lang="en-US" sz="1600" dirty="0" err="1"/>
              <a:t>Juodkrantės</a:t>
            </a:r>
            <a:r>
              <a:rPr lang="en-US" sz="1600" dirty="0"/>
              <a:t> </a:t>
            </a:r>
            <a:r>
              <a:rPr lang="en-US" sz="1600" dirty="0" err="1"/>
              <a:t>kurorto</a:t>
            </a:r>
            <a:r>
              <a:rPr lang="en-US" sz="1600" dirty="0"/>
              <a:t> </a:t>
            </a:r>
            <a:r>
              <a:rPr lang="en-US" sz="1600" dirty="0" err="1"/>
              <a:t>vilų</a:t>
            </a:r>
            <a:r>
              <a:rPr lang="en-US" sz="1600" dirty="0"/>
              <a:t> </a:t>
            </a:r>
            <a:r>
              <a:rPr lang="en-US" sz="1600" dirty="0" err="1"/>
              <a:t>raidą</a:t>
            </a:r>
            <a:r>
              <a:rPr lang="en-US" sz="1600" dirty="0"/>
              <a:t> </a:t>
            </a:r>
            <a:r>
              <a:rPr lang="en-US" sz="1600" dirty="0" err="1"/>
              <a:t>pripažintas</a:t>
            </a:r>
            <a:r>
              <a:rPr lang="en-US" sz="1600" dirty="0"/>
              <a:t> </a:t>
            </a:r>
            <a:r>
              <a:rPr lang="en-US" sz="1600" dirty="0" err="1"/>
              <a:t>geriausiu</a:t>
            </a:r>
            <a:r>
              <a:rPr lang="en-US" sz="1600" dirty="0"/>
              <a:t>. Po </a:t>
            </a:r>
            <a:r>
              <a:rPr lang="en-US" sz="1600" dirty="0" err="1"/>
              <a:t>konferencijos</a:t>
            </a:r>
            <a:r>
              <a:rPr lang="en-US" sz="1600" dirty="0"/>
              <a:t> </a:t>
            </a:r>
            <a:r>
              <a:rPr lang="en-US" sz="1600" dirty="0" err="1"/>
              <a:t>būrelio</a:t>
            </a:r>
            <a:r>
              <a:rPr lang="en-US" sz="1600" dirty="0"/>
              <a:t> </a:t>
            </a:r>
            <a:r>
              <a:rPr lang="en-US" sz="1600" dirty="0" err="1"/>
              <a:t>nariai</a:t>
            </a:r>
            <a:r>
              <a:rPr lang="en-US" sz="1600" dirty="0"/>
              <a:t> </a:t>
            </a:r>
            <a:r>
              <a:rPr lang="en-US" sz="1600" dirty="0" err="1"/>
              <a:t>patys</a:t>
            </a:r>
            <a:r>
              <a:rPr lang="en-US" sz="1600" dirty="0"/>
              <a:t> </a:t>
            </a:r>
            <a:r>
              <a:rPr lang="en-US" sz="1600" dirty="0" err="1"/>
              <a:t>vedė</a:t>
            </a:r>
            <a:r>
              <a:rPr lang="en-US" sz="1600" dirty="0"/>
              <a:t> </a:t>
            </a:r>
            <a:r>
              <a:rPr lang="en-US" sz="1600" dirty="0" err="1"/>
              <a:t>svečiams</a:t>
            </a:r>
            <a:r>
              <a:rPr lang="en-US" sz="1600" dirty="0"/>
              <a:t> </a:t>
            </a:r>
            <a:r>
              <a:rPr lang="en-US" sz="1600" dirty="0" err="1"/>
              <a:t>ekskursiją</a:t>
            </a:r>
            <a:r>
              <a:rPr lang="en-US" sz="1600" dirty="0"/>
              <a:t> „</a:t>
            </a:r>
            <a:r>
              <a:rPr lang="en-US" sz="1600" dirty="0" err="1"/>
              <a:t>Ikoniškoji</a:t>
            </a:r>
            <a:r>
              <a:rPr lang="en-US" sz="1600" dirty="0"/>
              <a:t> Nida: </a:t>
            </a:r>
            <a:r>
              <a:rPr lang="en-US" sz="1600" dirty="0" err="1"/>
              <a:t>mokiniai</a:t>
            </a:r>
            <a:r>
              <a:rPr lang="en-US" sz="1600" dirty="0"/>
              <a:t> </a:t>
            </a:r>
            <a:r>
              <a:rPr lang="en-US" sz="1600" dirty="0" err="1"/>
              <a:t>mokiniams</a:t>
            </a:r>
            <a:r>
              <a:rPr lang="en-US" sz="1600" dirty="0"/>
              <a:t>“, </a:t>
            </a:r>
            <a:r>
              <a:rPr lang="en-US" sz="1600" dirty="0" err="1"/>
              <a:t>bei</a:t>
            </a:r>
            <a:r>
              <a:rPr lang="en-US" sz="1600" dirty="0"/>
              <a:t> </a:t>
            </a:r>
            <a:r>
              <a:rPr lang="en-US" sz="1600" dirty="0" err="1"/>
              <a:t>dalyvavo</a:t>
            </a:r>
            <a:r>
              <a:rPr lang="en-US" sz="1600" dirty="0"/>
              <a:t> </a:t>
            </a:r>
            <a:r>
              <a:rPr lang="en-US" sz="1600" dirty="0" err="1"/>
              <a:t>vėtrungių</a:t>
            </a:r>
            <a:r>
              <a:rPr lang="en-US" sz="1600" dirty="0"/>
              <a:t> </a:t>
            </a:r>
            <a:r>
              <a:rPr lang="en-US" sz="1600" dirty="0" err="1"/>
              <a:t>edukacijoje</a:t>
            </a:r>
            <a:r>
              <a:rPr lang="en-US" sz="1600" dirty="0"/>
              <a:t> </a:t>
            </a:r>
            <a:r>
              <a:rPr lang="en-US" sz="1600" dirty="0" err="1"/>
              <a:t>Nidos</a:t>
            </a:r>
            <a:r>
              <a:rPr lang="en-US" sz="1600" dirty="0"/>
              <a:t> </a:t>
            </a:r>
            <a:r>
              <a:rPr lang="en-US" sz="1600" dirty="0" err="1"/>
              <a:t>žvejo</a:t>
            </a:r>
            <a:r>
              <a:rPr lang="en-US" sz="1600" dirty="0"/>
              <a:t> </a:t>
            </a:r>
            <a:r>
              <a:rPr lang="en-US" sz="1600" dirty="0" err="1"/>
              <a:t>etnografinėje</a:t>
            </a:r>
            <a:r>
              <a:rPr lang="en-US" sz="1600" dirty="0"/>
              <a:t> </a:t>
            </a:r>
            <a:r>
              <a:rPr lang="en-US" sz="1600" dirty="0" err="1"/>
              <a:t>sodyboje</a:t>
            </a:r>
            <a:r>
              <a:rPr lang="en-US" sz="1600" dirty="0"/>
              <a:t>. </a:t>
            </a:r>
          </a:p>
          <a:p>
            <a:pPr marL="0" indent="0">
              <a:buNone/>
            </a:pPr>
            <a:r>
              <a:rPr lang="en-US" sz="1600" dirty="0" err="1"/>
              <a:t>Džiuginantis</a:t>
            </a:r>
            <a:r>
              <a:rPr lang="en-US" sz="1600" dirty="0"/>
              <a:t> </a:t>
            </a:r>
            <a:r>
              <a:rPr lang="en-US" sz="1600" dirty="0" err="1"/>
              <a:t>bendradarbiavimo</a:t>
            </a:r>
            <a:r>
              <a:rPr lang="en-US" sz="1600" dirty="0"/>
              <a:t> </a:t>
            </a:r>
            <a:r>
              <a:rPr lang="en-US" sz="1600" dirty="0" err="1"/>
              <a:t>pavyzdys</a:t>
            </a:r>
            <a:r>
              <a:rPr lang="en-US" sz="1600" dirty="0"/>
              <a:t>, kai 06.12 d. </a:t>
            </a:r>
            <a:r>
              <a:rPr lang="en-US" sz="1600" dirty="0" err="1"/>
              <a:t>būrelio</a:t>
            </a:r>
            <a:r>
              <a:rPr lang="en-US" sz="1600" dirty="0"/>
              <a:t> </a:t>
            </a:r>
            <a:r>
              <a:rPr lang="en-US" sz="1600" dirty="0" err="1"/>
              <a:t>nariai</a:t>
            </a:r>
            <a:r>
              <a:rPr lang="en-US" sz="1600" dirty="0"/>
              <a:t> </a:t>
            </a:r>
            <a:r>
              <a:rPr lang="en-US" sz="1600" dirty="0" err="1"/>
              <a:t>buvo</a:t>
            </a:r>
            <a:r>
              <a:rPr lang="en-US" sz="1600" dirty="0"/>
              <a:t> </a:t>
            </a:r>
            <a:r>
              <a:rPr lang="en-US" sz="1600" dirty="0" err="1"/>
              <a:t>pakviesti</a:t>
            </a:r>
            <a:r>
              <a:rPr lang="en-US" sz="1600" dirty="0"/>
              <a:t> </a:t>
            </a:r>
            <a:r>
              <a:rPr lang="en-US" sz="1600" dirty="0" err="1"/>
              <a:t>pravesti</a:t>
            </a:r>
            <a:r>
              <a:rPr lang="en-US" sz="1600" dirty="0"/>
              <a:t> </a:t>
            </a:r>
            <a:r>
              <a:rPr lang="en-US" sz="1600" dirty="0" err="1"/>
              <a:t>ekskursiją</a:t>
            </a:r>
            <a:r>
              <a:rPr lang="en-US" sz="1600" dirty="0"/>
              <a:t> </a:t>
            </a:r>
            <a:r>
              <a:rPr lang="en-US" sz="1600" dirty="0" err="1"/>
              <a:t>mokytojos</a:t>
            </a:r>
            <a:r>
              <a:rPr lang="en-US" sz="1600" dirty="0"/>
              <a:t> N. </a:t>
            </a:r>
            <a:r>
              <a:rPr lang="en-US" sz="1600" dirty="0" err="1"/>
              <a:t>Sadauskienės</a:t>
            </a:r>
            <a:r>
              <a:rPr lang="en-US" sz="1600" dirty="0"/>
              <a:t> </a:t>
            </a:r>
            <a:r>
              <a:rPr lang="en-US" sz="1600" dirty="0" err="1"/>
              <a:t>renginio</a:t>
            </a:r>
            <a:r>
              <a:rPr lang="en-US" sz="1600" dirty="0"/>
              <a:t>, </a:t>
            </a:r>
            <a:r>
              <a:rPr lang="en-US" sz="1600" dirty="0" err="1"/>
              <a:t>skirto</a:t>
            </a:r>
            <a:r>
              <a:rPr lang="en-US" sz="1600" dirty="0"/>
              <a:t> </a:t>
            </a:r>
            <a:r>
              <a:rPr lang="en-US" sz="1600" dirty="0" err="1"/>
              <a:t>respublikinio</a:t>
            </a:r>
            <a:r>
              <a:rPr lang="en-US" sz="1600" dirty="0"/>
              <a:t> </a:t>
            </a:r>
            <a:r>
              <a:rPr lang="en-US" sz="1600" dirty="0" err="1"/>
              <a:t>Švyturių</a:t>
            </a:r>
            <a:r>
              <a:rPr lang="en-US" sz="1600" dirty="0"/>
              <a:t> </a:t>
            </a:r>
            <a:r>
              <a:rPr lang="en-US" sz="1600" dirty="0" err="1"/>
              <a:t>metų</a:t>
            </a:r>
            <a:r>
              <a:rPr lang="en-US" sz="1600" dirty="0"/>
              <a:t> </a:t>
            </a:r>
            <a:r>
              <a:rPr lang="en-US" sz="1600" dirty="0" err="1"/>
              <a:t>kūrybinių</a:t>
            </a:r>
            <a:r>
              <a:rPr lang="en-US" sz="1600" dirty="0"/>
              <a:t> </a:t>
            </a:r>
            <a:r>
              <a:rPr lang="en-US" sz="1600" dirty="0" err="1"/>
              <a:t>darbų</a:t>
            </a:r>
            <a:r>
              <a:rPr lang="en-US" sz="1600" dirty="0"/>
              <a:t> </a:t>
            </a:r>
            <a:r>
              <a:rPr lang="en-US" sz="1600" dirty="0" err="1"/>
              <a:t>konkurso</a:t>
            </a:r>
            <a:r>
              <a:rPr lang="en-US" sz="1600" dirty="0"/>
              <a:t> </a:t>
            </a:r>
            <a:r>
              <a:rPr lang="en-US" sz="1600" dirty="0" err="1"/>
              <a:t>apdovanojimų</a:t>
            </a:r>
            <a:r>
              <a:rPr lang="en-US" sz="1600" dirty="0"/>
              <a:t> </a:t>
            </a:r>
            <a:r>
              <a:rPr lang="en-US" sz="1600" dirty="0" err="1"/>
              <a:t>ceremonijos</a:t>
            </a:r>
            <a:r>
              <a:rPr lang="en-US" sz="1600" dirty="0"/>
              <a:t> </a:t>
            </a:r>
            <a:r>
              <a:rPr lang="en-US" sz="1600" dirty="0" err="1"/>
              <a:t>dalyviams</a:t>
            </a:r>
            <a:r>
              <a:rPr lang="en-US" sz="1600" dirty="0"/>
              <a:t>.</a:t>
            </a:r>
          </a:p>
          <a:p>
            <a:pPr marL="0" indent="0">
              <a:buNone/>
            </a:pPr>
            <a:r>
              <a:rPr lang="en-US" sz="1600" dirty="0"/>
              <a:t>„</a:t>
            </a:r>
            <a:r>
              <a:rPr lang="en-US" sz="1600" dirty="0" err="1"/>
              <a:t>Vėlukai</a:t>
            </a:r>
            <a:r>
              <a:rPr lang="en-US" sz="1600" dirty="0"/>
              <a:t>“, </a:t>
            </a:r>
            <a:r>
              <a:rPr lang="en-US" sz="1600" dirty="0" err="1"/>
              <a:t>išmėginę</a:t>
            </a:r>
            <a:r>
              <a:rPr lang="en-US" sz="1600" dirty="0"/>
              <a:t> </a:t>
            </a:r>
            <a:r>
              <a:rPr lang="en-US" sz="1600" dirty="0" err="1"/>
              <a:t>gido</a:t>
            </a:r>
            <a:r>
              <a:rPr lang="en-US" sz="1600" dirty="0"/>
              <a:t> „</a:t>
            </a:r>
            <a:r>
              <a:rPr lang="en-US" sz="1600" dirty="0" err="1"/>
              <a:t>batus</a:t>
            </a:r>
            <a:r>
              <a:rPr lang="en-US" sz="1600" dirty="0"/>
              <a:t>“, </a:t>
            </a:r>
            <a:r>
              <a:rPr lang="en-US" sz="1600" dirty="0" err="1"/>
              <a:t>suprato</a:t>
            </a:r>
            <a:r>
              <a:rPr lang="en-US" sz="1600" dirty="0"/>
              <a:t>, </a:t>
            </a:r>
            <a:r>
              <a:rPr lang="en-US" sz="1600" dirty="0" err="1"/>
              <a:t>kad</a:t>
            </a:r>
            <a:r>
              <a:rPr lang="en-US" sz="1600" dirty="0"/>
              <a:t> tai ne </a:t>
            </a:r>
            <a:r>
              <a:rPr lang="en-US" sz="1600" dirty="0" err="1"/>
              <a:t>lengva</a:t>
            </a:r>
            <a:r>
              <a:rPr lang="en-US" sz="1600" dirty="0"/>
              <a:t>, </a:t>
            </a:r>
            <a:r>
              <a:rPr lang="en-US" sz="1600" dirty="0" err="1"/>
              <a:t>tačiau</a:t>
            </a:r>
            <a:r>
              <a:rPr lang="en-US" sz="1600" dirty="0"/>
              <a:t> </a:t>
            </a:r>
            <a:r>
              <a:rPr lang="en-US" sz="1600" dirty="0" err="1"/>
              <a:t>įdomi</a:t>
            </a:r>
            <a:r>
              <a:rPr lang="en-US" sz="1600" dirty="0"/>
              <a:t>, </a:t>
            </a:r>
            <a:r>
              <a:rPr lang="en-US" sz="1600" dirty="0" err="1"/>
              <a:t>reikalaujanti</a:t>
            </a:r>
            <a:r>
              <a:rPr lang="en-US" sz="1600" dirty="0"/>
              <a:t> </a:t>
            </a:r>
            <a:r>
              <a:rPr lang="en-US" sz="1600" dirty="0" err="1"/>
              <a:t>skirtingų</a:t>
            </a:r>
            <a:r>
              <a:rPr lang="en-US" sz="1600" dirty="0"/>
              <a:t> </a:t>
            </a:r>
            <a:r>
              <a:rPr lang="en-US" sz="1600" dirty="0" err="1"/>
              <a:t>kompetencijų</a:t>
            </a:r>
            <a:r>
              <a:rPr lang="en-US" sz="1600" dirty="0"/>
              <a:t> </a:t>
            </a:r>
            <a:r>
              <a:rPr lang="en-US" sz="1600" dirty="0" err="1"/>
              <a:t>panaudojimo</a:t>
            </a:r>
            <a:r>
              <a:rPr lang="en-US" sz="1600" dirty="0"/>
              <a:t>, </a:t>
            </a:r>
            <a:r>
              <a:rPr lang="en-US" sz="1600" dirty="0" err="1"/>
              <a:t>veikla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33022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14">
            <a:extLst>
              <a:ext uri="{FF2B5EF4-FFF2-40B4-BE49-F238E27FC236}">
                <a16:creationId xmlns:a16="http://schemas.microsoft.com/office/drawing/2014/main" id="{1612B638-AF29-4A83-BFB3-49BF0745B4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1135E99F-AD60-775A-F1DB-8DC2ED3F7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528" y="386930"/>
            <a:ext cx="10141799" cy="130055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lt-LT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Tarptautinė 5-8 kl. mokinių konferencija „Kurortų pėdsakais“ Palangoje</a:t>
            </a:r>
            <a:endParaRPr lang="en-US" sz="4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8" name="Rectangle 16">
            <a:extLst>
              <a:ext uri="{FF2B5EF4-FFF2-40B4-BE49-F238E27FC236}">
                <a16:creationId xmlns:a16="http://schemas.microsoft.com/office/drawing/2014/main" id="{5DA32751-37A2-45C0-BE94-63D375E27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18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Turinio vietos rezervavimo ženklas 5" descr="Paveikslėlis, kuriame yra apranga, tekstas, asmuo, Žmogaus veidas&#10;&#10;Automatiškai sugeneruotas aprašymas">
            <a:extLst>
              <a:ext uri="{FF2B5EF4-FFF2-40B4-BE49-F238E27FC236}">
                <a16:creationId xmlns:a16="http://schemas.microsoft.com/office/drawing/2014/main" id="{5FF71A37-FF78-0DDA-9B51-96D218F24C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1529"/>
          <a:stretch/>
        </p:blipFill>
        <p:spPr>
          <a:xfrm rot="5400000">
            <a:off x="149773" y="3010237"/>
            <a:ext cx="3714244" cy="2743200"/>
          </a:xfrm>
          <a:prstGeom prst="rect">
            <a:avLst/>
          </a:prstGeom>
        </p:spPr>
      </p:pic>
      <p:pic>
        <p:nvPicPr>
          <p:cNvPr id="8" name="Turinio vietos rezervavimo ženklas 7" descr="Paveikslėlis, kuriame yra pastatas, langas, lauko, namas&#10;&#10;Automatiškai sugeneruotas aprašymas">
            <a:extLst>
              <a:ext uri="{FF2B5EF4-FFF2-40B4-BE49-F238E27FC236}">
                <a16:creationId xmlns:a16="http://schemas.microsoft.com/office/drawing/2014/main" id="{D65E23E6-225A-22D2-629A-083ABC6CE7E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" r="4" b="767"/>
          <a:stretch/>
        </p:blipFill>
        <p:spPr>
          <a:xfrm rot="5400000">
            <a:off x="3137443" y="3010237"/>
            <a:ext cx="3714244" cy="2743200"/>
          </a:xfrm>
          <a:prstGeom prst="rect">
            <a:avLst/>
          </a:prstGeom>
        </p:spPr>
      </p:pic>
      <p:sp>
        <p:nvSpPr>
          <p:cNvPr id="30" name="Content Placeholder 11">
            <a:extLst>
              <a:ext uri="{FF2B5EF4-FFF2-40B4-BE49-F238E27FC236}">
                <a16:creationId xmlns:a16="http://schemas.microsoft.com/office/drawing/2014/main" id="{B838D51B-83C3-11B0-D051-82CA05DB4A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82937" y="2599509"/>
            <a:ext cx="4054389" cy="36394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lt-LT" sz="2000" dirty="0"/>
              <a:t>2025-06-17 būrelio atstovai tarptautinėje konferencijoje pristatė du </a:t>
            </a:r>
            <a:r>
              <a:rPr lang="lt-LT" sz="2000" dirty="0" err="1"/>
              <a:t>video</a:t>
            </a:r>
            <a:r>
              <a:rPr lang="lt-LT" sz="2000" dirty="0"/>
              <a:t> pranešimus apie Juodkrantės ir Nidos, kaip kurortinių miestelių, iškilimą ir raidą Šiaurės Prūsijos kontekste. </a:t>
            </a:r>
            <a:endParaRPr lang="en-US" sz="2000" dirty="0"/>
          </a:p>
        </p:txBody>
      </p:sp>
      <p:sp>
        <p:nvSpPr>
          <p:cNvPr id="31" name="Rectangle 20">
            <a:extLst>
              <a:ext uri="{FF2B5EF4-FFF2-40B4-BE49-F238E27FC236}">
                <a16:creationId xmlns:a16="http://schemas.microsoft.com/office/drawing/2014/main" id="{5A55FBCD-CD42-40F5-8A1B-3203F9CAE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411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8197469-64CA-D001-0B6F-DEBE6C0B8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2" y="5097105"/>
            <a:ext cx="7022982" cy="115371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500" dirty="0" err="1"/>
              <a:t>Apsilankymas</a:t>
            </a:r>
            <a:r>
              <a:rPr lang="en-US" sz="2500" dirty="0"/>
              <a:t> </a:t>
            </a:r>
            <a:r>
              <a:rPr lang="en-US" sz="2500" dirty="0" err="1"/>
              <a:t>Palangos</a:t>
            </a:r>
            <a:r>
              <a:rPr lang="en-US" sz="2500" dirty="0"/>
              <a:t> </a:t>
            </a:r>
            <a:r>
              <a:rPr lang="en-US" sz="2500" dirty="0" err="1"/>
              <a:t>botanikos</a:t>
            </a:r>
            <a:r>
              <a:rPr lang="en-US" sz="2500" dirty="0"/>
              <a:t> </a:t>
            </a:r>
            <a:r>
              <a:rPr lang="en-US" sz="2500" dirty="0" err="1"/>
              <a:t>parke</a:t>
            </a:r>
            <a:r>
              <a:rPr lang="en-US" sz="2500" dirty="0"/>
              <a:t> </a:t>
            </a:r>
            <a:r>
              <a:rPr lang="en-US" sz="2500" dirty="0" err="1"/>
              <a:t>ir</a:t>
            </a:r>
            <a:r>
              <a:rPr lang="en-US" sz="2500" dirty="0"/>
              <a:t> </a:t>
            </a:r>
            <a:r>
              <a:rPr lang="en-US" sz="2500" dirty="0" err="1"/>
              <a:t>Gintaro</a:t>
            </a:r>
            <a:r>
              <a:rPr lang="en-US" sz="2500" dirty="0"/>
              <a:t> </a:t>
            </a:r>
            <a:r>
              <a:rPr lang="en-US" sz="2500" dirty="0" err="1"/>
              <a:t>muziejuje</a:t>
            </a:r>
            <a:r>
              <a:rPr lang="en-US" sz="2500" dirty="0"/>
              <a:t> </a:t>
            </a:r>
            <a:r>
              <a:rPr lang="en-US" sz="2500" dirty="0" err="1"/>
              <a:t>praturtino</a:t>
            </a:r>
            <a:r>
              <a:rPr lang="en-US" sz="2500" dirty="0"/>
              <a:t> </a:t>
            </a:r>
            <a:r>
              <a:rPr lang="en-US" sz="2500" dirty="0" err="1"/>
              <a:t>būrelio</a:t>
            </a:r>
            <a:r>
              <a:rPr lang="en-US" sz="2500" dirty="0"/>
              <a:t> </a:t>
            </a:r>
            <a:r>
              <a:rPr lang="en-US" sz="2500" dirty="0" err="1"/>
              <a:t>narių</a:t>
            </a:r>
            <a:r>
              <a:rPr lang="en-US" sz="2500" dirty="0"/>
              <a:t> </a:t>
            </a:r>
            <a:r>
              <a:rPr lang="en-US" sz="2500" dirty="0" err="1"/>
              <a:t>kult</a:t>
            </a:r>
            <a:r>
              <a:rPr lang="lt-LT" sz="2500" dirty="0"/>
              <a:t>ū</a:t>
            </a:r>
            <a:r>
              <a:rPr lang="en-US" sz="2500" dirty="0" err="1"/>
              <a:t>rinį</a:t>
            </a:r>
            <a:r>
              <a:rPr lang="en-US" sz="2500" dirty="0"/>
              <a:t> </a:t>
            </a:r>
            <a:r>
              <a:rPr lang="en-US" sz="2500" dirty="0" err="1"/>
              <a:t>pažinimą</a:t>
            </a:r>
            <a:endParaRPr lang="en-US" sz="2500" dirty="0"/>
          </a:p>
        </p:txBody>
      </p:sp>
      <p:pic>
        <p:nvPicPr>
          <p:cNvPr id="10" name="Paveikslėlis 9" descr="Paveikslėlis, kuriame yra apranga, asmuo, vidaus, siena&#10;&#10;Automatiškai sugeneruotas aprašymas">
            <a:extLst>
              <a:ext uri="{FF2B5EF4-FFF2-40B4-BE49-F238E27FC236}">
                <a16:creationId xmlns:a16="http://schemas.microsoft.com/office/drawing/2014/main" id="{E928E6DD-43F6-C4EF-7EDC-31D825E34C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976" y="1635029"/>
            <a:ext cx="3339135" cy="2504351"/>
          </a:xfrm>
          <a:prstGeom prst="rect">
            <a:avLst/>
          </a:prstGeom>
        </p:spPr>
      </p:pic>
      <p:pic>
        <p:nvPicPr>
          <p:cNvPr id="6" name="Turinio vietos rezervavimo ženklas 5" descr="Paveikslėlis, kuriame yra siena, vidaus, namas, nuotraukos rėmelis&#10;&#10;Automatiškai sugeneruotas aprašymas">
            <a:extLst>
              <a:ext uri="{FF2B5EF4-FFF2-40B4-BE49-F238E27FC236}">
                <a16:creationId xmlns:a16="http://schemas.microsoft.com/office/drawing/2014/main" id="{C0D52DEC-67F3-8FB0-A834-EE4BA47BF2B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01580" y="1175564"/>
            <a:ext cx="3387224" cy="2540418"/>
          </a:xfrm>
          <a:prstGeom prst="rect">
            <a:avLst/>
          </a:prstGeom>
        </p:spPr>
      </p:pic>
      <p:pic>
        <p:nvPicPr>
          <p:cNvPr id="8" name="Turinio vietos rezervavimo ženklas 7" descr="Paveikslėlis, kuriame yra siena, vidaus, apranga, kolekcija&#10;&#10;Automatiškai sugeneruotas aprašymas">
            <a:extLst>
              <a:ext uri="{FF2B5EF4-FFF2-40B4-BE49-F238E27FC236}">
                <a16:creationId xmlns:a16="http://schemas.microsoft.com/office/drawing/2014/main" id="{1F1D7775-6E9A-3EAF-CE6B-F905C241CBF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73310" y="1620337"/>
            <a:ext cx="3358726" cy="2519044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3FC4C9A-7760-08E3-AE1B-B5EBEC35F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4887467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0745001"/>
      </p:ext>
    </p:extLst>
  </p:cSld>
  <p:clrMapOvr>
    <a:masterClrMapping/>
  </p:clrMapOvr>
</p:sld>
</file>

<file path=ppt/theme/theme1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336</Words>
  <Application>Microsoft Office PowerPoint</Application>
  <PresentationFormat>Plačiaekranė</PresentationFormat>
  <Paragraphs>26</Paragraphs>
  <Slides>6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4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6</vt:i4>
      </vt:variant>
    </vt:vector>
  </HeadingPairs>
  <TitlesOfParts>
    <vt:vector size="11" baseType="lpstr">
      <vt:lpstr>Aptos</vt:lpstr>
      <vt:lpstr>Aptos Display</vt:lpstr>
      <vt:lpstr>Arial</vt:lpstr>
      <vt:lpstr>Calibri</vt:lpstr>
      <vt:lpstr>„Office“ tema</vt:lpstr>
      <vt:lpstr>„Vėlukas“</vt:lpstr>
      <vt:lpstr>Aktualumas</vt:lpstr>
      <vt:lpstr>Edukacinis žaidimas „Tiksintis smėlio laikrodis“</vt:lpstr>
      <vt:lpstr>Respublikinė kurortinių miestų mokinių konferencija „Istorija kurorte“, </vt:lpstr>
      <vt:lpstr>Tarptautinė 5-8 kl. mokinių konferencija „Kurortų pėdsakais“ Palangoje</vt:lpstr>
      <vt:lpstr>Apsilankymas Palangos botanikos parke ir Gintaro muziejuje praturtino būrelio narių kultūrinį pažinimą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VILMA MAKSEVIČIENĖ</dc:creator>
  <cp:lastModifiedBy>VILMA MAKSEVIČIENĖ</cp:lastModifiedBy>
  <cp:revision>1</cp:revision>
  <dcterms:created xsi:type="dcterms:W3CDTF">2024-06-20T15:05:08Z</dcterms:created>
  <dcterms:modified xsi:type="dcterms:W3CDTF">2024-06-20T15:58:23Z</dcterms:modified>
</cp:coreProperties>
</file>